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DB5C-11FF-4D3B-B514-8B798736E97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C7B1-C13D-4AD1-9FFC-8CADBAE5D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400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DB5C-11FF-4D3B-B514-8B798736E97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C7B1-C13D-4AD1-9FFC-8CADBAE5D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44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DB5C-11FF-4D3B-B514-8B798736E97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C7B1-C13D-4AD1-9FFC-8CADBAE5D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0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DB5C-11FF-4D3B-B514-8B798736E97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C7B1-C13D-4AD1-9FFC-8CADBAE5D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92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DB5C-11FF-4D3B-B514-8B798736E97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C7B1-C13D-4AD1-9FFC-8CADBAE5D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55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DB5C-11FF-4D3B-B514-8B798736E97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C7B1-C13D-4AD1-9FFC-8CADBAE5D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5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DB5C-11FF-4D3B-B514-8B798736E97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C7B1-C13D-4AD1-9FFC-8CADBAE5D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1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DB5C-11FF-4D3B-B514-8B798736E97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C7B1-C13D-4AD1-9FFC-8CADBAE5D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8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DB5C-11FF-4D3B-B514-8B798736E97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C7B1-C13D-4AD1-9FFC-8CADBAE5D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2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DB5C-11FF-4D3B-B514-8B798736E97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C7B1-C13D-4AD1-9FFC-8CADBAE5D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6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DB5C-11FF-4D3B-B514-8B798736E97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C7B1-C13D-4AD1-9FFC-8CADBAE5D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1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DB5C-11FF-4D3B-B514-8B798736E97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CC7B1-C13D-4AD1-9FFC-8CADBAE5D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08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honoteka.org/uploads/posts/2021-05/1621021803_15-phonoteka_org-p-serii-tekhnologichnii-fon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" y="0"/>
            <a:ext cx="9124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6840760" cy="103797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№6 «</a:t>
            </a:r>
            <a:r>
              <a:rPr lang="ru-RU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Автошка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» </a:t>
            </a:r>
            <a:b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города Димитровграда Ульяновской области</a:t>
            </a: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140968"/>
            <a:ext cx="6400800" cy="2808312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педагог-психолог первой квалификационной категории</a:t>
            </a:r>
          </a:p>
          <a:p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Гусарова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Джамиля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Физулиевна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17609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3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75"/>
            <a:ext cx="8229600" cy="6854825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	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образовательных программ и их научно-методическое сопровождение. Программы на основе которых строится работа педагога-психолога в ДОУ, подбираются с учётом возрастных особенностей детей.  Например: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И.Л.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Арцишевская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«Психологический тренинг для будущих первоклассников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Роньжина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А.С. «Занятия психолога с детьми 2-4 лет в период адаптации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Шарохина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«Коррекционно-развивающие занятия в старшей группе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Шарохина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«Коррекционно-развивающие занятия в старшей группе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Катаева Л.И. «Работа психолога с застенчивыми детьми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И.Л.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Арцишевская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«Работа психолога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гиперактивными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детьми в ДОУ».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9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638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468" y="34482"/>
            <a:ext cx="8229600" cy="2113833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профессионального мастерства педагогических кадров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психологов, мастер-классы, семинары, изучение современных образовательных технологий, посещение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29" y="2204864"/>
            <a:ext cx="2655564" cy="177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 descr="https://psy-files.ru/wp-content/uploads/2/c/9/2c92cf868c9cf60e57323bfb2cd362b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67082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19" y="4221088"/>
            <a:ext cx="3732989" cy="24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9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https://ds04.infourok.ru/uploads/ex/0e72/000b93a9-c1d52b2f/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724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3001"/>
            <a:ext cx="9126537" cy="684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06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84" y="791834"/>
            <a:ext cx="7032443" cy="527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0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1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5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Ценностные ориентиры в работе педагога-психолога:</a:t>
            </a:r>
            <a:br>
              <a:rPr lang="ru-RU" sz="27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Возможность удовлетворения потребности семьи и ребёнка в услугах дошкольных организаций.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Сохранение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самоценности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дошкольного детства, обеспечение благополучия ребёнка, его комфортного пребывания в детском саду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Ориентированность дошкольной организации на сохранение здоровья ребёнка, необходимую коррекцию недостатков развития.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Направленность на достижение успешности ребёнка на следующей ступени образования.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Выбор образовательных программ и их научно-методическое сопровождение.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Рост профессионального мастерства педагогических кадров.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удовлетворения потребности семьи и ребёнка в услугах дошкольных организаций.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в услугах педагога-психолога.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429000"/>
            <a:ext cx="3940307" cy="260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1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0"/>
            <a:ext cx="8229600" cy="685482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самоценности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дошкольного детства,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благополучия ребёнка,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комфортного пребывания в детском саду.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индивидуального подхода, наблюдение за эмоциональным состоянием ребёнка с первых дней пребывания в ДОУ.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проявления негативных эмоций проводится диагностика: Тест тревожности (авт. Р.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Тэммл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«Кактус»    (авт. Панфилова М.А.);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Проективная методика  «Расскажи историю»   (авт. Махортова Г.Х.);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«Азбука  настроений»;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    апперцептивный      тест – САТ;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Проективная методика «Несуществующее     животное»;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Проективная методика «Моя семья»;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Цветовой тест 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Люшера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на выявление страхов Захарова А.И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Коррекционная работа строится на основе данных диагностики с тревожными, агрессивными, замкнутыми детьми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Создание благоприятных условий для полноценного развития ребёнка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Консультирование родителей и педагогов для повышения психологической компетенции.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31594"/>
            <a:ext cx="8229600" cy="511256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Ориентированность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дошкольной организации на сохранение здоровья ребёнка,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необходимую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коррекцию недостатков развития.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Внедрение в работу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здровьесберегающих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технологий: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дыхательной гимнастики, упражнения на развитие психофизической регуляции, упражнения на развитие двигательной координации, релаксации, рефлексии.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Проведение входной и итоговой диагностики в старшей и подготовительной группе и выявление детей с низким уровнем развития для осуществления коррекционно-развивающих занятий.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Выявление детей для прохождения ППК и определения их дальнейшего образовательного маршрута.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67" y="4889421"/>
            <a:ext cx="2403078" cy="135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98594"/>
            <a:ext cx="3115273" cy="176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" y="4797152"/>
            <a:ext cx="3094580" cy="144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9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188640"/>
            <a:ext cx="8229600" cy="3243535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достижение успешности ребёнка на следующей ступени образования.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к школе группе проводится диагностика готовности к школьному обучению. В ходе которой выявляются дети с низким уровнем готовности. С такими детьми проводятся развивающие занятия, направленные на подготовку к обучению в школе.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435" y="3140968"/>
            <a:ext cx="3905541" cy="347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9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32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дошкольное образовательное учреждение «Детский сад №6 «Автошка»  города Димитровграда Ульяновской области</vt:lpstr>
      <vt:lpstr>Презентация PowerPoint</vt:lpstr>
      <vt:lpstr>Презентация PowerPoint</vt:lpstr>
      <vt:lpstr>Презентация PowerPoint</vt:lpstr>
      <vt:lpstr> Ценностные ориентиры в работе педагога-психолога:  1. Возможность удовлетворения потребности семьи и ребёнка в услугах дошкольных организаций.   2. Сохранение самоценности дошкольного детства, обеспечение благополучия ребёнка, его комфортного пребывания в детском саду.   3. Ориентированность дошкольной организации на сохранение здоровья ребёнка, необходимую коррекцию недостатков развития.   4. Направленность на достижение успешности ребёнка на следующей ступени образования.   5. Выбор образовательных программ и их научно-методическое сопровождение.   6. Рост профессионального мастерства педагогических кадров.  </vt:lpstr>
      <vt:lpstr> Возможность удовлетворения потребности семьи и ребёнка в услугах дошкольных организаций.    Доступность в услугах педагога-психолога.       </vt:lpstr>
      <vt:lpstr> Сохранение самоценности дошкольного детства,  обеспечение благополучия ребёнка,  его комфортного пребывания в детском саду.   • Осуществление индивидуального подхода, наблюдение за эмоциональным состоянием ребёнка с первых дней пребывания в ДОУ.  В случае проявления негативных эмоций проводится диагностика: Тест тревожности (авт. Р. Тэммл,  М. Дорки, В. Амен); Методика «Кактус»    (авт. Панфилова М.А.); Проективная методика  «Расскажи историю»   (авт. Махортова Г.Х.); Методика «Азбука  настроений»; Детский     апперцептивный      тест – САТ; Проективная методика «Несуществующее     животное»; Проективная методика «Моя семья»; Цветовой тест М. Люшера; Опросник на выявление страхов Захарова А.И.  •  Коррекционная работа строится на основе данных диагностики с тревожными, агрессивными, замкнутыми детьми и т.д.  • Создание благоприятных условий для полноценного развития ребёнка.    • Консультирование родителей и педагогов для повышения психологической компетенции. </vt:lpstr>
      <vt:lpstr> Ориентированность дошкольной организации на сохранение здоровья ребёнка,  необходимую коррекцию недостатков развития.   • Внедрение в работу здровьесберегающих технологий:  элементы дыхательной гимнастики, упражнения на развитие психофизической регуляции, упражнения на развитие двигательной координации, релаксации, рефлексии.   • Проведение входной и итоговой диагностики в старшей и подготовительной группе и выявление детей с низким уровнем развития для осуществления коррекционно-развивающих занятий.   • Выявление детей для прохождения ППК и определения их дальнейшего образовательного маршрута. </vt:lpstr>
      <vt:lpstr>Направленность на достижение успешности ребёнка на следующей ступени образования.    В подготовительной к школе группе проводится диагностика готовности к школьному обучению. В ходе которой выявляются дети с низким уровнем готовности. С такими детьми проводятся развивающие занятия, направленные на подготовку к обучению в школе. </vt:lpstr>
      <vt:lpstr> Выбор образовательных программ и их научно-методическое сопровождение. Программы на основе которых строится работа педагога-психолога в ДОУ, подбираются с учётом возрастных особенностей детей.  Например:   • И.Л. Арцишевская «Психологический тренинг для будущих первоклассников»;  • Роньжина А.С. «Занятия психолога с детьми 2-4 лет в период адаптации»;  • Шарохина в.л. «Коррекционно-развивающие занятия в старшей группе»;  • Шарохина в.л. «Коррекционно-развивающие занятия в старшей группе»;  • Катаева Л.И. «Работа психолога с застенчивыми детьми»;  • И.Л. Арцишевская «Работа психолога с гиперактивными детьми в ДОУ».  </vt:lpstr>
      <vt:lpstr> Рост профессионального мастерства педагогических кадров.    Повышение квалификации психологов, мастер-классы, семинары, изучение современных образовательных технологий, посещение вебинаров и т.д.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имяимя</dc:creator>
  <cp:lastModifiedBy>имяимя</cp:lastModifiedBy>
  <cp:revision>11</cp:revision>
  <dcterms:created xsi:type="dcterms:W3CDTF">2021-11-17T11:37:16Z</dcterms:created>
  <dcterms:modified xsi:type="dcterms:W3CDTF">2021-11-23T09:16:59Z</dcterms:modified>
</cp:coreProperties>
</file>